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EC341-BB90-45A0-9A5E-99FB6238BA9C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B36B6-F113-4B0C-AB8B-3243A56629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40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258AFD-E092-4B46-9E81-49983003A11E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B7D75B-5F17-4FFC-A389-5ABCB0BEF7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58AFD-E092-4B46-9E81-49983003A11E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7D75B-5F17-4FFC-A389-5ABCB0BEF7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58AFD-E092-4B46-9E81-49983003A11E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7D75B-5F17-4FFC-A389-5ABCB0BEF7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58AFD-E092-4B46-9E81-49983003A11E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7D75B-5F17-4FFC-A389-5ABCB0BEF7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58AFD-E092-4B46-9E81-49983003A11E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7D75B-5F17-4FFC-A389-5ABCB0BEF7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58AFD-E092-4B46-9E81-49983003A11E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7D75B-5F17-4FFC-A389-5ABCB0BEF7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58AFD-E092-4B46-9E81-49983003A11E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7D75B-5F17-4FFC-A389-5ABCB0BEF7D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58AFD-E092-4B46-9E81-49983003A11E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7D75B-5F17-4FFC-A389-5ABCB0BEF7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58AFD-E092-4B46-9E81-49983003A11E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7D75B-5F17-4FFC-A389-5ABCB0BEF7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258AFD-E092-4B46-9E81-49983003A11E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B7D75B-5F17-4FFC-A389-5ABCB0BEF7D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258AFD-E092-4B46-9E81-49983003A11E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B7D75B-5F17-4FFC-A389-5ABCB0BEF7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258AFD-E092-4B46-9E81-49983003A11E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BB7D75B-5F17-4FFC-A389-5ABCB0BEF7D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sri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812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State of Rhode Island Retirement Website Informational </a:t>
            </a:r>
            <a:r>
              <a:rPr lang="en-US" dirty="0" smtClean="0"/>
              <a:t>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How to use the Retirement </a:t>
            </a:r>
            <a:r>
              <a:rPr lang="en-US" dirty="0" smtClean="0">
                <a:solidFill>
                  <a:schemeClr val="tx1"/>
                </a:solidFill>
              </a:rPr>
              <a:t>Website.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www.ersri.org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59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To </a:t>
            </a:r>
            <a:r>
              <a:rPr lang="en-US" dirty="0" smtClean="0"/>
              <a:t>create a web account you will need the following information – last two paychecks, social security number, date of birth, and a valid email address.</a:t>
            </a:r>
          </a:p>
          <a:p>
            <a:pPr marL="0" indent="0">
              <a:buNone/>
            </a:pPr>
            <a:r>
              <a:rPr lang="en-US" dirty="0" smtClean="0"/>
              <a:t>2. Go </a:t>
            </a:r>
            <a:r>
              <a:rPr lang="en-US" dirty="0" smtClean="0"/>
              <a:t>to: </a:t>
            </a:r>
            <a:r>
              <a:rPr lang="en-US" dirty="0" smtClean="0">
                <a:hlinkClick r:id="rId2"/>
              </a:rPr>
              <a:t>www.ersri.org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Click </a:t>
            </a:r>
            <a:r>
              <a:rPr lang="en-US" dirty="0" smtClean="0"/>
              <a:t>on create an account.</a:t>
            </a:r>
          </a:p>
          <a:p>
            <a:pPr marL="0" indent="0">
              <a:buNone/>
            </a:pPr>
            <a:r>
              <a:rPr lang="en-US" dirty="0" smtClean="0"/>
              <a:t>4. Read </a:t>
            </a:r>
            <a:r>
              <a:rPr lang="en-US" dirty="0" smtClean="0"/>
              <a:t>agreement and click on I agree.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Creating a Web </a:t>
            </a:r>
            <a:r>
              <a:rPr lang="en-US" dirty="0"/>
              <a:t>A</a:t>
            </a:r>
            <a:r>
              <a:rPr lang="en-US" dirty="0" smtClean="0"/>
              <a:t>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42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 smtClean="0"/>
              <a:t>. Manage </a:t>
            </a:r>
            <a:r>
              <a:rPr lang="en-US" dirty="0"/>
              <a:t>your login account – Part </a:t>
            </a:r>
            <a:r>
              <a:rPr lang="en-US" dirty="0" smtClean="0"/>
              <a:t>I – click on Member. </a:t>
            </a:r>
            <a:r>
              <a:rPr lang="en-US" dirty="0"/>
              <a:t> </a:t>
            </a:r>
            <a:r>
              <a:rPr lang="en-US" dirty="0" smtClean="0"/>
              <a:t>Click on next.</a:t>
            </a:r>
          </a:p>
          <a:p>
            <a:pPr marL="0" indent="0">
              <a:buNone/>
            </a:pPr>
            <a:r>
              <a:rPr lang="en-US" dirty="0" smtClean="0"/>
              <a:t>6. Read instructions to create an account. Have personal data ready. Click on next.</a:t>
            </a:r>
          </a:p>
          <a:p>
            <a:pPr marL="0" indent="0">
              <a:buNone/>
            </a:pPr>
            <a:r>
              <a:rPr lang="en-US" dirty="0" smtClean="0"/>
              <a:t>7. Complete Demographic Information. Use email address and password that you can access and remember. Your email address will become your </a:t>
            </a:r>
            <a:r>
              <a:rPr lang="en-US" u="sng" dirty="0" smtClean="0"/>
              <a:t>Username</a:t>
            </a:r>
            <a:r>
              <a:rPr lang="en-US" dirty="0" smtClean="0"/>
              <a:t> for entering the website. Click on next.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Creating a </a:t>
            </a:r>
            <a:r>
              <a:rPr lang="en-US" dirty="0" smtClean="0"/>
              <a:t>Web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425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 smtClean="0"/>
              <a:t>. Account </a:t>
            </a:r>
            <a:r>
              <a:rPr lang="en-US" dirty="0"/>
              <a:t>Verification- </a:t>
            </a:r>
            <a:r>
              <a:rPr lang="en-US" dirty="0" smtClean="0"/>
              <a:t>Select a check from the pull down box and enter the amount of your retirement contribution for that pay period. Click on next.</a:t>
            </a:r>
          </a:p>
          <a:p>
            <a:pPr marL="0" indent="0">
              <a:buNone/>
            </a:pPr>
            <a:r>
              <a:rPr lang="en-US" dirty="0" smtClean="0"/>
              <a:t>9. Your account has now been successfully created.</a:t>
            </a:r>
          </a:p>
          <a:p>
            <a:pPr marL="0" indent="0">
              <a:buNone/>
            </a:pPr>
            <a:r>
              <a:rPr lang="en-US" dirty="0" smtClean="0"/>
              <a:t>10. Click on login.</a:t>
            </a:r>
          </a:p>
          <a:p>
            <a:pPr marL="0" indent="0">
              <a:buNone/>
            </a:pPr>
            <a:r>
              <a:rPr lang="en-US" dirty="0" smtClean="0"/>
              <a:t>11. You will be asked to enter the information required to send a confirmation email.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/>
              <a:t>Creating a Web Account</a:t>
            </a:r>
          </a:p>
        </p:txBody>
      </p:sp>
    </p:spTree>
    <p:extLst>
      <p:ext uri="{BB962C8B-B14F-4D97-AF65-F5344CB8AC3E}">
        <p14:creationId xmlns:p14="http://schemas.microsoft.com/office/powerpoint/2010/main" val="9997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Go </a:t>
            </a:r>
            <a:r>
              <a:rPr lang="en-US" dirty="0" smtClean="0"/>
              <a:t>to your email system..</a:t>
            </a:r>
          </a:p>
          <a:p>
            <a:pPr marL="0" indent="0">
              <a:buNone/>
            </a:pPr>
            <a:r>
              <a:rPr lang="en-US" dirty="0" smtClean="0"/>
              <a:t>2. An </a:t>
            </a:r>
            <a:r>
              <a:rPr lang="en-US" dirty="0" smtClean="0"/>
              <a:t>email will come form ERSRI</a:t>
            </a:r>
            <a:r>
              <a:rPr lang="en-US" dirty="0"/>
              <a:t>. (It normally takes 5-10 minutes for the email to </a:t>
            </a:r>
            <a:r>
              <a:rPr lang="en-US" dirty="0" smtClean="0"/>
              <a:t>arrive.)</a:t>
            </a:r>
          </a:p>
          <a:p>
            <a:pPr marL="0" indent="0">
              <a:buNone/>
            </a:pPr>
            <a:r>
              <a:rPr lang="en-US" dirty="0" smtClean="0"/>
              <a:t>3. Open </a:t>
            </a:r>
            <a:r>
              <a:rPr lang="en-US" dirty="0" smtClean="0"/>
              <a:t>the email and click on the web link.</a:t>
            </a:r>
          </a:p>
          <a:p>
            <a:pPr marL="0" indent="0">
              <a:buNone/>
            </a:pPr>
            <a:r>
              <a:rPr lang="en-US" dirty="0" smtClean="0"/>
              <a:t>4. You </a:t>
            </a:r>
            <a:r>
              <a:rPr lang="en-US" dirty="0" smtClean="0"/>
              <a:t>will be returned to the ERSRI login page.</a:t>
            </a:r>
          </a:p>
          <a:p>
            <a:pPr marL="0" indent="0">
              <a:buNone/>
            </a:pPr>
            <a:r>
              <a:rPr lang="en-US" dirty="0" smtClean="0"/>
              <a:t>5. Enter </a:t>
            </a:r>
            <a:r>
              <a:rPr lang="en-US" dirty="0" smtClean="0"/>
              <a:t>your Username ( Your email address) and Password.</a:t>
            </a:r>
          </a:p>
          <a:p>
            <a:pPr marL="0" indent="0">
              <a:buNone/>
            </a:pPr>
            <a:r>
              <a:rPr lang="en-US" dirty="0" smtClean="0"/>
              <a:t>6. You </a:t>
            </a:r>
            <a:r>
              <a:rPr lang="en-US" dirty="0" smtClean="0"/>
              <a:t>should now be in the system.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Account Verification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17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Click </a:t>
            </a:r>
            <a:r>
              <a:rPr lang="en-US" dirty="0" smtClean="0"/>
              <a:t>on the tab that says My Account.</a:t>
            </a:r>
          </a:p>
          <a:p>
            <a:pPr marL="0" indent="0">
              <a:buNone/>
            </a:pPr>
            <a:r>
              <a:rPr lang="en-US" dirty="0" smtClean="0"/>
              <a:t>2. All </a:t>
            </a:r>
            <a:r>
              <a:rPr lang="en-US" dirty="0" smtClean="0"/>
              <a:t>of the information on your account up to this year will be displayed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3. To obtain detailed year to year information click on the tab for Account Details located in the lower middle portion of the page.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Click </a:t>
            </a:r>
            <a:r>
              <a:rPr lang="en-US" dirty="0" smtClean="0"/>
              <a:t>on the tab that says My Estimate. This will allow you to determine your eligibility date and estimate your monthly amount.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Your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436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199</TotalTime>
  <Words>376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State of Rhode Island Retirement Website Informational PowerPoint</vt:lpstr>
      <vt:lpstr>Creating a Web Account</vt:lpstr>
      <vt:lpstr>Creating a Web Account</vt:lpstr>
      <vt:lpstr>Creating a Web Account</vt:lpstr>
      <vt:lpstr>Account Verification</vt:lpstr>
      <vt:lpstr>Your Account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Rhode Island Retirement Website Informational Power Point</dc:title>
  <dc:creator>Edward Neil</dc:creator>
  <cp:lastModifiedBy>Ed Neil</cp:lastModifiedBy>
  <cp:revision>20</cp:revision>
  <cp:lastPrinted>2011-03-22T19:33:58Z</cp:lastPrinted>
  <dcterms:created xsi:type="dcterms:W3CDTF">2011-03-22T13:27:56Z</dcterms:created>
  <dcterms:modified xsi:type="dcterms:W3CDTF">2014-09-11T15:16:31Z</dcterms:modified>
</cp:coreProperties>
</file>